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7" r:id="rId2"/>
    <p:sldId id="286" r:id="rId3"/>
    <p:sldId id="278" r:id="rId4"/>
    <p:sldId id="263" r:id="rId5"/>
    <p:sldId id="272" r:id="rId6"/>
    <p:sldId id="274" r:id="rId7"/>
    <p:sldId id="279" r:id="rId8"/>
    <p:sldId id="280" r:id="rId9"/>
    <p:sldId id="281" r:id="rId10"/>
    <p:sldId id="282" r:id="rId11"/>
    <p:sldId id="283" r:id="rId12"/>
    <p:sldId id="266" r:id="rId13"/>
    <p:sldId id="285" r:id="rId14"/>
    <p:sldId id="287" r:id="rId15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2020/3/3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57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6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5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1129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5147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3094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7112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48091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88266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129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147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63094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112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48091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588266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B9EB99-3465-41AC-96EA-89AB41204358}"/>
              </a:ext>
            </a:extLst>
          </p:cNvPr>
          <p:cNvSpPr txBox="1"/>
          <p:nvPr/>
        </p:nvSpPr>
        <p:spPr>
          <a:xfrm>
            <a:off x="748965" y="1405254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 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FF6E7E3-7959-4CF0-90F4-67416CA2001F}"/>
              </a:ext>
            </a:extLst>
          </p:cNvPr>
          <p:cNvSpPr txBox="1"/>
          <p:nvPr/>
        </p:nvSpPr>
        <p:spPr>
          <a:xfrm>
            <a:off x="748965" y="2904509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8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72764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2396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98363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72764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23962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98363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72764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23962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98363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B573DBA-606B-48B4-B823-F973DC82E630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5AF5EF3-6F5B-4A9D-A68A-2E5E74380067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0FD3F37-0B22-4CB7-B393-9A6091A7FF2D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48DB21E-7B48-4EED-9D07-547E1EBC8588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7AC78CF-6909-46CC-9F51-5D0972539966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E3B2492-B6ED-4C68-A354-90DF41B9DE92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67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3D2A95-D96E-4DDC-A51E-FE98AB5AD796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47B51C7-F5C9-4F66-8D2C-F9D8B3564BD4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83211A8-DE9B-4A51-8A73-A7921F2528FB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 descr="カラフル, 建物, 色付け, 凧 が含まれている画像&#10;&#10;自動的に生成された説明">
            <a:extLst>
              <a:ext uri="{FF2B5EF4-FFF2-40B4-BE49-F238E27FC236}">
                <a16:creationId xmlns:a16="http://schemas.microsoft.com/office/drawing/2014/main" id="{D446EAEA-601A-410A-A863-4A435C295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38" name="図 3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4CE0932D-BB2C-4023-A715-257133C71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98810"/>
            <a:ext cx="1440000" cy="144000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ACEA258-CC21-4FB5-9EE8-B2E8BBE643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54503"/>
            <a:ext cx="1440000" cy="1440000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966843C8-D347-4E91-ADD2-8F64059B2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20" name="図 19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E18A598B-AE3E-4B87-9DE8-5FE46FDAA2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28" name="図 27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D8EA2CE7-9EC6-4121-96AE-9FD98AAB07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54503"/>
            <a:ext cx="1440000" cy="1440000"/>
          </a:xfrm>
          <a:prstGeom prst="rect">
            <a:avLst/>
          </a:prstGeom>
        </p:spPr>
      </p:pic>
      <p:pic>
        <p:nvPicPr>
          <p:cNvPr id="30" name="図 29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D67E2AC4-DBF6-43E4-8FFD-D6E2AF3C8B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96370"/>
            <a:ext cx="1440000" cy="1440000"/>
          </a:xfrm>
          <a:prstGeom prst="rect">
            <a:avLst/>
          </a:prstGeom>
        </p:spPr>
      </p:pic>
      <p:pic>
        <p:nvPicPr>
          <p:cNvPr id="32" name="図 31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22296051-8BA7-46B4-B1D7-8032682ADE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8" name="図 7" descr="座る, ホワイト, 立つ が含まれている画像&#10;&#10;自動的に生成された説明">
            <a:extLst>
              <a:ext uri="{FF2B5EF4-FFF2-40B4-BE49-F238E27FC236}">
                <a16:creationId xmlns:a16="http://schemas.microsoft.com/office/drawing/2014/main" id="{5F343444-35A4-402D-B0D8-DB5E6AD86E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114868"/>
            <a:ext cx="1440000" cy="1440000"/>
          </a:xfrm>
          <a:prstGeom prst="rect">
            <a:avLst/>
          </a:prstGeom>
        </p:spPr>
      </p:pic>
      <p:pic>
        <p:nvPicPr>
          <p:cNvPr id="10" name="図 9" descr="建物, 座る, 冷蔵庫 が含まれている画像&#10;&#10;自動的に生成された説明">
            <a:extLst>
              <a:ext uri="{FF2B5EF4-FFF2-40B4-BE49-F238E27FC236}">
                <a16:creationId xmlns:a16="http://schemas.microsoft.com/office/drawing/2014/main" id="{D0082F4B-F728-4927-83BB-0DBE82576C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1696370"/>
            <a:ext cx="1440000" cy="14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0ADC693-A8F6-49EB-A4B1-E41137128D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3261440"/>
            <a:ext cx="1440000" cy="1440000"/>
          </a:xfrm>
          <a:prstGeom prst="rect">
            <a:avLst/>
          </a:prstGeom>
        </p:spPr>
      </p:pic>
      <p:pic>
        <p:nvPicPr>
          <p:cNvPr id="14" name="図 13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9F341F91-1CB0-4864-9D60-5702E4D226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4854503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99ED983-8BFE-4C3E-B021-6AC07DBD11B2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0BF3E03-CA02-44A3-BB34-92D261DF624C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F406AF-4DA8-4EE0-B31D-5F1F9EF615AF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3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 descr="カラフル, 建物, 色付け, 凧 が含まれている画像&#10;&#10;自動的に生成された説明">
            <a:extLst>
              <a:ext uri="{FF2B5EF4-FFF2-40B4-BE49-F238E27FC236}">
                <a16:creationId xmlns:a16="http://schemas.microsoft.com/office/drawing/2014/main" id="{D446EAEA-601A-410A-A863-4A435C295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20" name="図 19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E18A598B-AE3E-4B87-9DE8-5FE46FDAA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8" name="図 7" descr="座る, ホワイト, 立つ が含まれている画像&#10;&#10;自動的に生成された説明">
            <a:extLst>
              <a:ext uri="{FF2B5EF4-FFF2-40B4-BE49-F238E27FC236}">
                <a16:creationId xmlns:a16="http://schemas.microsoft.com/office/drawing/2014/main" id="{5F343444-35A4-402D-B0D8-DB5E6AD86E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114868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99ED983-8BFE-4C3E-B021-6AC07DBD11B2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0BF3E03-CA02-44A3-BB34-92D261DF624C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F406AF-4DA8-4EE0-B31D-5F1F9EF615AF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図 8" descr="建物, テーブル, 冷蔵庫 が含まれている画像&#10;&#10;自動的に生成された説明">
            <a:extLst>
              <a:ext uri="{FF2B5EF4-FFF2-40B4-BE49-F238E27FC236}">
                <a16:creationId xmlns:a16="http://schemas.microsoft.com/office/drawing/2014/main" id="{AE3C765C-9776-44EB-90D1-23A6675231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15" y="4845172"/>
            <a:ext cx="1440000" cy="1440000"/>
          </a:xfrm>
          <a:prstGeom prst="rect">
            <a:avLst/>
          </a:prstGeom>
        </p:spPr>
      </p:pic>
      <p:pic>
        <p:nvPicPr>
          <p:cNvPr id="13" name="図 12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14D45507-7CE3-48C0-B12F-B1FA0E5755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15" y="1692819"/>
            <a:ext cx="1440000" cy="1440000"/>
          </a:xfrm>
          <a:prstGeom prst="rect">
            <a:avLst/>
          </a:prstGeom>
        </p:spPr>
      </p:pic>
      <p:pic>
        <p:nvPicPr>
          <p:cNvPr id="16" name="図 15" descr="座る が含まれている画像&#10;&#10;自動的に生成された説明">
            <a:extLst>
              <a:ext uri="{FF2B5EF4-FFF2-40B4-BE49-F238E27FC236}">
                <a16:creationId xmlns:a16="http://schemas.microsoft.com/office/drawing/2014/main" id="{5022C9D7-7326-451E-BC8F-67F5A5A780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15" y="3270771"/>
            <a:ext cx="1440000" cy="1440000"/>
          </a:xfrm>
          <a:prstGeom prst="rect">
            <a:avLst/>
          </a:prstGeom>
        </p:spPr>
      </p:pic>
      <p:pic>
        <p:nvPicPr>
          <p:cNvPr id="18" name="図 17" descr="建物, レンガ, 冷蔵庫 が含まれている画像&#10;&#10;自動的に生成された説明">
            <a:extLst>
              <a:ext uri="{FF2B5EF4-FFF2-40B4-BE49-F238E27FC236}">
                <a16:creationId xmlns:a16="http://schemas.microsoft.com/office/drawing/2014/main" id="{3247C93A-E526-4035-90ED-1FBFB9B734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4F19184-1C7E-471F-AE80-A5B533F1F6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70771"/>
            <a:ext cx="1440000" cy="1440000"/>
          </a:xfrm>
          <a:prstGeom prst="rect">
            <a:avLst/>
          </a:prstGeom>
        </p:spPr>
      </p:pic>
      <p:pic>
        <p:nvPicPr>
          <p:cNvPr id="23" name="図 22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427EEA16-CFA9-4035-B9C4-D88BCE950A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02" y="4845172"/>
            <a:ext cx="1440000" cy="14400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4707CC9-9CB7-4D30-927C-7E86F8C4FB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20" y="1701311"/>
            <a:ext cx="1440000" cy="1440000"/>
          </a:xfrm>
          <a:prstGeom prst="rect">
            <a:avLst/>
          </a:prstGeom>
        </p:spPr>
      </p:pic>
      <p:pic>
        <p:nvPicPr>
          <p:cNvPr id="33" name="図 32" descr="ブラシ, レンガ が含まれている画像&#10;&#10;自動的に生成された説明">
            <a:extLst>
              <a:ext uri="{FF2B5EF4-FFF2-40B4-BE49-F238E27FC236}">
                <a16:creationId xmlns:a16="http://schemas.microsoft.com/office/drawing/2014/main" id="{89735AA4-C764-449D-BD48-92DC396CC29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70771"/>
            <a:ext cx="1440000" cy="1440000"/>
          </a:xfrm>
          <a:prstGeom prst="rect">
            <a:avLst/>
          </a:prstGeom>
        </p:spPr>
      </p:pic>
      <p:pic>
        <p:nvPicPr>
          <p:cNvPr id="35" name="図 34" descr="建物, 座る, 赤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DD12213C-5A61-430F-A0E9-E26EC7512F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66" y="484517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1129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5147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5031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711295" y="283652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51470" y="283652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11295" y="533355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51470" y="533355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1295" y="158088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1470" y="158088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11295" y="409215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51470" y="409215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711295" y="658919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51470" y="658919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94856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703391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79731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39556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48091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B9EB99-3465-41AC-96EA-89AB41204358}"/>
              </a:ext>
            </a:extLst>
          </p:cNvPr>
          <p:cNvSpPr txBox="1"/>
          <p:nvPr/>
        </p:nvSpPr>
        <p:spPr>
          <a:xfrm>
            <a:off x="551002" y="5873559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 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FF6E7E3-7959-4CF0-90F4-67416CA2001F}"/>
              </a:ext>
            </a:extLst>
          </p:cNvPr>
          <p:cNvSpPr txBox="1"/>
          <p:nvPr/>
        </p:nvSpPr>
        <p:spPr>
          <a:xfrm>
            <a:off x="2431295" y="5727654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3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1827423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1827423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60" y="1827423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5" y="1827423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33" y="1824509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1824509"/>
            <a:ext cx="720000" cy="108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12" y="325254"/>
            <a:ext cx="720000" cy="108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325254"/>
            <a:ext cx="720000" cy="108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327456"/>
            <a:ext cx="720000" cy="108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5" y="325254"/>
            <a:ext cx="720000" cy="108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84" y="325254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325254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48965" y="1405254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 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48965" y="2904509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77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2638146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38146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38146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38146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196256-561E-4885-8600-5D5A639ABD94}"/>
              </a:ext>
            </a:extLst>
          </p:cNvPr>
          <p:cNvSpPr txBox="1"/>
          <p:nvPr/>
        </p:nvSpPr>
        <p:spPr>
          <a:xfrm>
            <a:off x="720085" y="6410242"/>
            <a:ext cx="174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</a:t>
            </a:r>
          </a:p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D7A350E-1645-4A74-9DEA-2212732C9BC7}"/>
              </a:ext>
            </a:extLst>
          </p:cNvPr>
          <p:cNvSpPr txBox="1"/>
          <p:nvPr/>
        </p:nvSpPr>
        <p:spPr>
          <a:xfrm>
            <a:off x="2492220" y="6400717"/>
            <a:ext cx="168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20085" y="6410242"/>
            <a:ext cx="174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</a:t>
            </a:r>
          </a:p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492220" y="6400717"/>
            <a:ext cx="168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3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1687039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326144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4835841"/>
            <a:ext cx="1440000" cy="144000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D1396D-CB3D-4E05-8530-937B44B48368}"/>
              </a:ext>
            </a:extLst>
          </p:cNvPr>
          <p:cNvSpPr txBox="1"/>
          <p:nvPr/>
        </p:nvSpPr>
        <p:spPr>
          <a:xfrm>
            <a:off x="720085" y="6410242"/>
            <a:ext cx="174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</a:t>
            </a:r>
          </a:p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2D6B5E0-A9E6-45CE-A54C-15941049E153}"/>
              </a:ext>
            </a:extLst>
          </p:cNvPr>
          <p:cNvSpPr txBox="1"/>
          <p:nvPr/>
        </p:nvSpPr>
        <p:spPr>
          <a:xfrm>
            <a:off x="2492220" y="6400717"/>
            <a:ext cx="168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7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3987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8004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2722" y="4500879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 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5952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9969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6666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16841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3987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8004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02722" y="6000134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5952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9969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76666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616841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73987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004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802722" y="1497312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2-1 (100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65952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9969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576666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616841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3987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004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02722" y="2996567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 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365952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9969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576666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616841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7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7" y="409191"/>
            <a:ext cx="720000" cy="108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0" y="409191"/>
            <a:ext cx="720000" cy="1080000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95" y="409191"/>
            <a:ext cx="720000" cy="1080000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74" y="409191"/>
            <a:ext cx="720000" cy="10800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68" y="409191"/>
            <a:ext cx="720000" cy="1080000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409191"/>
            <a:ext cx="720000" cy="108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1937178"/>
            <a:ext cx="720000" cy="108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81" y="1933446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1940217"/>
            <a:ext cx="720000" cy="108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78" y="1940217"/>
            <a:ext cx="720000" cy="108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1930899"/>
            <a:ext cx="720000" cy="108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1930899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4920134"/>
            <a:ext cx="720000" cy="108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6" y="4920134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4920134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19" y="4920134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4920134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05" y="4920134"/>
            <a:ext cx="720000" cy="108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5" y="3415312"/>
            <a:ext cx="720000" cy="108000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34" y="3415312"/>
            <a:ext cx="720000" cy="108000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3415312"/>
            <a:ext cx="720000" cy="108000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64" y="3415312"/>
            <a:ext cx="720000" cy="1080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3412398"/>
            <a:ext cx="720000" cy="108000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26" y="3412398"/>
            <a:ext cx="720000" cy="108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A9DE4A3-E1D5-4A18-834E-B663F61B4ED6}"/>
              </a:ext>
            </a:extLst>
          </p:cNvPr>
          <p:cNvSpPr txBox="1"/>
          <p:nvPr/>
        </p:nvSpPr>
        <p:spPr>
          <a:xfrm>
            <a:off x="802722" y="4500879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 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69D5C2B-7872-42F6-869C-7D46E5B8F95E}"/>
              </a:ext>
            </a:extLst>
          </p:cNvPr>
          <p:cNvSpPr txBox="1"/>
          <p:nvPr/>
        </p:nvSpPr>
        <p:spPr>
          <a:xfrm>
            <a:off x="802722" y="6000134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9CAD8A3-8F13-483D-B3A7-1D82438B22EF}"/>
              </a:ext>
            </a:extLst>
          </p:cNvPr>
          <p:cNvSpPr txBox="1"/>
          <p:nvPr/>
        </p:nvSpPr>
        <p:spPr>
          <a:xfrm>
            <a:off x="802722" y="1497312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2-1 (100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3C7EE82-9C63-4618-B753-AB6EC1EBB9D6}"/>
              </a:ext>
            </a:extLst>
          </p:cNvPr>
          <p:cNvSpPr txBox="1"/>
          <p:nvPr/>
        </p:nvSpPr>
        <p:spPr>
          <a:xfrm>
            <a:off x="802722" y="2996567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 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4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816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</TotalTime>
  <Words>402</Words>
  <Application>Microsoft Office PowerPoint</Application>
  <PresentationFormat>ユーザー設定</PresentationFormat>
  <Paragraphs>114</Paragraphs>
  <Slides>14</Slides>
  <Notes>0</Notes>
  <HiddenSlides>6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kosei yoshida</cp:lastModifiedBy>
  <cp:revision>237</cp:revision>
  <dcterms:created xsi:type="dcterms:W3CDTF">2019-03-29T05:42:32Z</dcterms:created>
  <dcterms:modified xsi:type="dcterms:W3CDTF">2020-03-03T09:42:03Z</dcterms:modified>
</cp:coreProperties>
</file>